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2508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F437-DD14-4026-8204-4ADFC95D0747}" type="datetimeFigureOut">
              <a:rPr kumimoji="1" lang="ja-JP" altLang="en-US" smtClean="0"/>
              <a:t>2017/8/12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844B-9E00-4617-9B57-A3EFD8D3A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849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F437-DD14-4026-8204-4ADFC95D0747}" type="datetimeFigureOut">
              <a:rPr kumimoji="1" lang="ja-JP" altLang="en-US" smtClean="0"/>
              <a:t>2017/8/12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844B-9E00-4617-9B57-A3EFD8D3A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652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F437-DD14-4026-8204-4ADFC95D0747}" type="datetimeFigureOut">
              <a:rPr kumimoji="1" lang="ja-JP" altLang="en-US" smtClean="0"/>
              <a:t>2017/8/12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844B-9E00-4617-9B57-A3EFD8D3A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273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F437-DD14-4026-8204-4ADFC95D0747}" type="datetimeFigureOut">
              <a:rPr kumimoji="1" lang="ja-JP" altLang="en-US" smtClean="0"/>
              <a:t>2017/8/12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844B-9E00-4617-9B57-A3EFD8D3A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799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F437-DD14-4026-8204-4ADFC95D0747}" type="datetimeFigureOut">
              <a:rPr kumimoji="1" lang="ja-JP" altLang="en-US" smtClean="0"/>
              <a:t>2017/8/12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844B-9E00-4617-9B57-A3EFD8D3A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717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F437-DD14-4026-8204-4ADFC95D0747}" type="datetimeFigureOut">
              <a:rPr kumimoji="1" lang="ja-JP" altLang="en-US" smtClean="0"/>
              <a:t>2017/8/12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844B-9E00-4617-9B57-A3EFD8D3A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010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F437-DD14-4026-8204-4ADFC95D0747}" type="datetimeFigureOut">
              <a:rPr kumimoji="1" lang="ja-JP" altLang="en-US" smtClean="0"/>
              <a:t>2017/8/12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844B-9E00-4617-9B57-A3EFD8D3A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348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F437-DD14-4026-8204-4ADFC95D0747}" type="datetimeFigureOut">
              <a:rPr kumimoji="1" lang="ja-JP" altLang="en-US" smtClean="0"/>
              <a:t>2017/8/12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844B-9E00-4617-9B57-A3EFD8D3A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626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F437-DD14-4026-8204-4ADFC95D0747}" type="datetimeFigureOut">
              <a:rPr kumimoji="1" lang="ja-JP" altLang="en-US" smtClean="0"/>
              <a:t>2017/8/12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844B-9E00-4617-9B57-A3EFD8D3A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573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F437-DD14-4026-8204-4ADFC95D0747}" type="datetimeFigureOut">
              <a:rPr kumimoji="1" lang="ja-JP" altLang="en-US" smtClean="0"/>
              <a:t>2017/8/12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844B-9E00-4617-9B57-A3EFD8D3A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48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F437-DD14-4026-8204-4ADFC95D0747}" type="datetimeFigureOut">
              <a:rPr kumimoji="1" lang="ja-JP" altLang="en-US" smtClean="0"/>
              <a:t>2017/8/12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844B-9E00-4617-9B57-A3EFD8D3A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443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1F437-DD14-4026-8204-4ADFC95D0747}" type="datetimeFigureOut">
              <a:rPr kumimoji="1" lang="ja-JP" altLang="en-US" smtClean="0"/>
              <a:t>2017/8/12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F844B-9E00-4617-9B57-A3EFD8D3A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3584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F82666C-D3A0-454B-8DF7-29E71C5E2D12}"/>
              </a:ext>
            </a:extLst>
          </p:cNvPr>
          <p:cNvSpPr/>
          <p:nvPr/>
        </p:nvSpPr>
        <p:spPr>
          <a:xfrm>
            <a:off x="0" y="9001867"/>
            <a:ext cx="6858000" cy="90413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A9B47D61-3A1A-41A0-9E31-ADF0B49A9A9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35" r="26071"/>
          <a:stretch/>
        </p:blipFill>
        <p:spPr>
          <a:xfrm>
            <a:off x="195208" y="1431488"/>
            <a:ext cx="1858295" cy="1859289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2092786" y="1402683"/>
            <a:ext cx="466666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/>
              <a:t>好きを仕事にする</a:t>
            </a:r>
            <a:endParaRPr kumimoji="1" lang="en-US" altLang="ja-JP" sz="4000" b="1"/>
          </a:p>
          <a:p>
            <a:r>
              <a:rPr lang="ja-JP" altLang="en-US" sz="4000" b="1"/>
              <a:t>セルフブランディング</a:t>
            </a:r>
            <a:endParaRPr lang="en-US" altLang="ja-JP" sz="4000" b="1"/>
          </a:p>
          <a:p>
            <a:r>
              <a:rPr lang="ja-JP" altLang="en-US" sz="4000" b="1"/>
              <a:t>＆</a:t>
            </a:r>
            <a:r>
              <a:rPr kumimoji="1" lang="ja-JP" altLang="en-US" sz="4000" b="1"/>
              <a:t>ブログ術講座開催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92786" y="262844"/>
            <a:ext cx="44743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>
                <a:solidFill>
                  <a:srgbClr val="0070C0"/>
                </a:solidFill>
              </a:rPr>
              <a:t>個人事業主の方必見！</a:t>
            </a:r>
            <a:endParaRPr lang="en-US" altLang="ja-JP" sz="2800" b="1">
              <a:solidFill>
                <a:srgbClr val="0070C0"/>
              </a:solidFill>
            </a:endParaRPr>
          </a:p>
          <a:p>
            <a:r>
              <a:rPr lang="ja-JP" altLang="en-US" sz="2800" b="1">
                <a:solidFill>
                  <a:srgbClr val="0070C0"/>
                </a:solidFill>
              </a:rPr>
              <a:t>ネットで集客する方法を伝授</a:t>
            </a:r>
            <a:endParaRPr lang="en-US" altLang="ja-JP" sz="2800" b="1">
              <a:solidFill>
                <a:srgbClr val="0070C0"/>
              </a:solidFill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436ABE30-4499-4309-8A3B-80265A5811AE}"/>
              </a:ext>
            </a:extLst>
          </p:cNvPr>
          <p:cNvSpPr/>
          <p:nvPr/>
        </p:nvSpPr>
        <p:spPr>
          <a:xfrm>
            <a:off x="234042" y="168538"/>
            <a:ext cx="1754798" cy="1113512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/>
              <a:t>10/13</a:t>
            </a:r>
            <a:r>
              <a:rPr lang="ja-JP" altLang="en-US" b="1"/>
              <a:t>（金）</a:t>
            </a:r>
            <a:endParaRPr lang="en-US" altLang="ja-JP" b="1"/>
          </a:p>
          <a:p>
            <a:pPr algn="ctr"/>
            <a:r>
              <a:rPr lang="ja-JP" altLang="en-US" b="1"/>
              <a:t>宮崎県立</a:t>
            </a:r>
            <a:endParaRPr lang="en-US" altLang="ja-JP" b="1"/>
          </a:p>
          <a:p>
            <a:pPr algn="ctr"/>
            <a:r>
              <a:rPr lang="ja-JP" altLang="en-US" b="1"/>
              <a:t>婦人会館</a:t>
            </a:r>
            <a:endParaRPr kumimoji="1" lang="en-US" altLang="ja-JP" b="1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D212B8-A2B9-4CC3-AA10-049CA5566430}"/>
              </a:ext>
            </a:extLst>
          </p:cNvPr>
          <p:cNvSpPr/>
          <p:nvPr/>
        </p:nvSpPr>
        <p:spPr>
          <a:xfrm>
            <a:off x="178642" y="3426364"/>
            <a:ext cx="657861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/>
              <a:t>個人で仕事をしているものの集客に悩んでいる、売上が思ったように上がらない、もっと仕事がほしい人必見！17年間ほぼ毎日ブログを更新し、ブログ発信により好きを仕事にしているライター、カメラマンで、好きを仕事にする大人塾＝かさこ塾塾長のかさこ氏が宮崎にやってきます！好きを仕事にするためのセルフブランディング術11カ条ほか、ブログ術ノウハウを2時間に凝縮し、教えます。</a:t>
            </a:r>
            <a:endParaRPr lang="en-US" altLang="ja-JP" sz="140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3DDA91E-FDAE-4DF2-B22B-DE3314E9DEE3}"/>
              </a:ext>
            </a:extLst>
          </p:cNvPr>
          <p:cNvSpPr/>
          <p:nvPr/>
        </p:nvSpPr>
        <p:spPr>
          <a:xfrm>
            <a:off x="199343" y="6703781"/>
            <a:ext cx="324261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>
                <a:solidFill>
                  <a:srgbClr val="FF0000"/>
                </a:solidFill>
              </a:rPr>
              <a:t>■講義概要</a:t>
            </a:r>
            <a:endParaRPr lang="en-US" altLang="ja-JP" sz="1400">
              <a:solidFill>
                <a:srgbClr val="FF0000"/>
              </a:solidFill>
            </a:endParaRPr>
          </a:p>
          <a:p>
            <a:r>
              <a:rPr lang="ja-JP" altLang="en-US" sz="1400"/>
              <a:t>日程：2017/10/13（金）14：00～16：00</a:t>
            </a:r>
            <a:endParaRPr lang="en-US" altLang="ja-JP" sz="1400"/>
          </a:p>
          <a:p>
            <a:r>
              <a:rPr lang="ja-JP" altLang="en-US" sz="1400"/>
              <a:t>※開場13：40　※講義終了後16：45まで質問、交流など（参加自由、途中退出可）。</a:t>
            </a:r>
          </a:p>
          <a:p>
            <a:r>
              <a:rPr lang="ja-JP" altLang="en-US" sz="1400"/>
              <a:t>場所：宮崎県婦人会館3階会議室おすず</a:t>
            </a:r>
          </a:p>
          <a:p>
            <a:r>
              <a:rPr lang="ja-JP" altLang="en-US" sz="1400"/>
              <a:t>住所：宮崎市旭1-3-10</a:t>
            </a:r>
          </a:p>
          <a:p>
            <a:r>
              <a:rPr lang="ja-JP" altLang="en-US" sz="1400"/>
              <a:t>交通：宮崎駅から徒歩15分</a:t>
            </a:r>
          </a:p>
          <a:p>
            <a:r>
              <a:rPr lang="ja-JP" altLang="en-US" sz="1400"/>
              <a:t>定員：30名　受講費：4000円（税込）</a:t>
            </a:r>
          </a:p>
          <a:p>
            <a:r>
              <a:rPr lang="ja-JP" altLang="en-US" sz="1400"/>
              <a:t>※受講費は振込前払い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0E19DFB-75E0-40AB-B2EC-ADD719DE755A}"/>
              </a:ext>
            </a:extLst>
          </p:cNvPr>
          <p:cNvSpPr/>
          <p:nvPr/>
        </p:nvSpPr>
        <p:spPr>
          <a:xfrm>
            <a:off x="3381456" y="6724516"/>
            <a:ext cx="337580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>
                <a:solidFill>
                  <a:srgbClr val="FF0000"/>
                </a:solidFill>
              </a:rPr>
              <a:t>■講師プロフィール</a:t>
            </a:r>
            <a:endParaRPr lang="en-US" altLang="ja-JP" sz="1400">
              <a:solidFill>
                <a:srgbClr val="FF0000"/>
              </a:solidFill>
            </a:endParaRPr>
          </a:p>
          <a:p>
            <a:r>
              <a:rPr lang="ja-JP" altLang="en-US" sz="1400"/>
              <a:t>年間</a:t>
            </a:r>
            <a:r>
              <a:rPr lang="en-US" altLang="ja-JP" sz="1400"/>
              <a:t>8</a:t>
            </a:r>
            <a:r>
              <a:rPr lang="ja-JP" altLang="en-US" sz="1400"/>
              <a:t>万枚の撮影、年間</a:t>
            </a:r>
            <a:r>
              <a:rPr lang="en-US" altLang="ja-JP" sz="1400"/>
              <a:t>90</a:t>
            </a:r>
            <a:r>
              <a:rPr lang="ja-JP" altLang="en-US" sz="1400"/>
              <a:t>万字の執筆をこなし、年間</a:t>
            </a:r>
            <a:r>
              <a:rPr lang="en-US" altLang="ja-JP" sz="1400"/>
              <a:t>160</a:t>
            </a:r>
            <a:r>
              <a:rPr lang="ja-JP" altLang="en-US" sz="1400"/>
              <a:t>回以上の講義・講演をこなす</a:t>
            </a:r>
          </a:p>
          <a:p>
            <a:r>
              <a:rPr lang="ja-JP" altLang="en-US" sz="1400"/>
              <a:t>好きを仕事にする大人塾＝かさこ塾塾長。</a:t>
            </a:r>
          </a:p>
          <a:p>
            <a:r>
              <a:rPr lang="ja-JP" altLang="en-US" sz="1400"/>
              <a:t>写真も撮影できるライター＝カメライター。</a:t>
            </a:r>
          </a:p>
          <a:p>
            <a:r>
              <a:rPr lang="ja-JP" altLang="en-US" sz="1400"/>
              <a:t>月間約</a:t>
            </a:r>
            <a:r>
              <a:rPr lang="en-US" altLang="ja-JP" sz="1400"/>
              <a:t>35</a:t>
            </a:r>
            <a:r>
              <a:rPr lang="ja-JP" altLang="en-US" sz="1400"/>
              <a:t>万</a:t>
            </a:r>
            <a:r>
              <a:rPr lang="en-US" altLang="ja-JP" sz="1400"/>
              <a:t>PV</a:t>
            </a:r>
            <a:r>
              <a:rPr lang="ja-JP" altLang="en-US" sz="1400"/>
              <a:t>を誇るブロガー。</a:t>
            </a:r>
          </a:p>
          <a:p>
            <a:r>
              <a:rPr lang="en-US" altLang="ja-JP" sz="1400"/>
              <a:t>1975</a:t>
            </a:r>
            <a:r>
              <a:rPr lang="ja-JP" altLang="en-US" sz="1400"/>
              <a:t>年生まれ、横浜鶴見在住。著書</a:t>
            </a:r>
            <a:r>
              <a:rPr lang="en-US" altLang="ja-JP" sz="1400"/>
              <a:t>20</a:t>
            </a:r>
            <a:r>
              <a:rPr lang="ja-JP" altLang="en-US" sz="1400"/>
              <a:t>冊。全</a:t>
            </a:r>
            <a:r>
              <a:rPr lang="en-US" altLang="ja-JP" sz="1400"/>
              <a:t>4</a:t>
            </a:r>
            <a:r>
              <a:rPr lang="ja-JP" altLang="en-US" sz="1400"/>
              <a:t>回のかさこ塾は</a:t>
            </a:r>
            <a:r>
              <a:rPr lang="en-US" altLang="ja-JP" sz="1400"/>
              <a:t>2017</a:t>
            </a:r>
            <a:r>
              <a:rPr lang="ja-JP" altLang="en-US" sz="1400"/>
              <a:t>年</a:t>
            </a:r>
            <a:r>
              <a:rPr lang="en-US" altLang="ja-JP" sz="1400"/>
              <a:t>8</a:t>
            </a:r>
            <a:r>
              <a:rPr lang="ja-JP" altLang="en-US" sz="1400"/>
              <a:t>月時点で</a:t>
            </a:r>
            <a:r>
              <a:rPr lang="en-US" altLang="ja-JP" sz="1400"/>
              <a:t>58</a:t>
            </a:r>
            <a:r>
              <a:rPr lang="ja-JP" altLang="en-US" sz="1400"/>
              <a:t>期生</a:t>
            </a:r>
            <a:r>
              <a:rPr lang="en-US" altLang="ja-JP" sz="1400"/>
              <a:t>1114</a:t>
            </a:r>
            <a:r>
              <a:rPr lang="ja-JP" altLang="en-US" sz="1400"/>
              <a:t>名の塾生が受講。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C0806D5-9EEE-4D08-B37A-4A966DEC5FCE}"/>
              </a:ext>
            </a:extLst>
          </p:cNvPr>
          <p:cNvSpPr/>
          <p:nvPr/>
        </p:nvSpPr>
        <p:spPr>
          <a:xfrm>
            <a:off x="489133" y="9013212"/>
            <a:ext cx="60212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600">
                <a:solidFill>
                  <a:schemeClr val="bg1"/>
                </a:solidFill>
              </a:rPr>
              <a:t>かさこ塾公式サイト</a:t>
            </a:r>
            <a:r>
              <a:rPr lang="en-US" altLang="ja-JP" sz="1600">
                <a:solidFill>
                  <a:schemeClr val="bg1"/>
                </a:solidFill>
              </a:rPr>
              <a:t>http://kasako.jp/</a:t>
            </a:r>
            <a:r>
              <a:rPr lang="ja-JP" altLang="en-US" sz="1600">
                <a:solidFill>
                  <a:schemeClr val="bg1"/>
                </a:solidFill>
              </a:rPr>
              <a:t>より</a:t>
            </a:r>
            <a:endParaRPr lang="en-US" altLang="ja-JP" sz="1600">
              <a:solidFill>
                <a:schemeClr val="bg1"/>
              </a:solidFill>
            </a:endParaRPr>
          </a:p>
          <a:p>
            <a:pPr algn="ctr"/>
            <a:r>
              <a:rPr lang="ja-JP" altLang="en-US" sz="1600">
                <a:solidFill>
                  <a:schemeClr val="bg1"/>
                </a:solidFill>
              </a:rPr>
              <a:t>「講義イベント」の宮崎からお申込みください。</a:t>
            </a:r>
            <a:endParaRPr lang="en-US" altLang="ja-JP" sz="1600">
              <a:solidFill>
                <a:schemeClr val="bg1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A54A8E4-C8F4-47A5-B998-5EE4E1A704E4}"/>
              </a:ext>
            </a:extLst>
          </p:cNvPr>
          <p:cNvSpPr/>
          <p:nvPr/>
        </p:nvSpPr>
        <p:spPr>
          <a:xfrm>
            <a:off x="178642" y="4689146"/>
            <a:ext cx="326331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>
                <a:solidFill>
                  <a:srgbClr val="FF0000"/>
                </a:solidFill>
              </a:rPr>
              <a:t>■こんな方はぜひご参加ください！</a:t>
            </a:r>
            <a:endParaRPr lang="en-US" altLang="ja-JP" sz="1400">
              <a:solidFill>
                <a:srgbClr val="FF0000"/>
              </a:solidFill>
            </a:endParaRPr>
          </a:p>
          <a:p>
            <a:r>
              <a:rPr lang="ja-JP" altLang="en-US" sz="1400"/>
              <a:t>□集客や宣伝にネットを活用したい</a:t>
            </a:r>
          </a:p>
          <a:p>
            <a:r>
              <a:rPr lang="ja-JP" altLang="en-US" sz="1400"/>
              <a:t>□ブログをうまく書けるようになりたい</a:t>
            </a:r>
          </a:p>
          <a:p>
            <a:r>
              <a:rPr lang="ja-JP" altLang="en-US" sz="1400"/>
              <a:t>□ブランド力や発信力を身に付けたい</a:t>
            </a:r>
          </a:p>
          <a:p>
            <a:r>
              <a:rPr lang="ja-JP" altLang="en-US" sz="1400"/>
              <a:t>□新規の仕事や好きな仕事を獲得したい</a:t>
            </a:r>
          </a:p>
          <a:p>
            <a:r>
              <a:rPr lang="ja-JP" altLang="en-US" sz="1400"/>
              <a:t>□ブログ、</a:t>
            </a:r>
            <a:r>
              <a:rPr lang="en-US" altLang="ja-JP" sz="1400"/>
              <a:t>SNS</a:t>
            </a:r>
            <a:r>
              <a:rPr lang="ja-JP" altLang="en-US" sz="1400"/>
              <a:t>の活用方法を知りたい</a:t>
            </a:r>
            <a:endParaRPr lang="en-US" altLang="ja-JP" sz="1400"/>
          </a:p>
          <a:p>
            <a:r>
              <a:rPr lang="ja-JP" altLang="en-US" sz="1400"/>
              <a:t>□好きを仕事にする方法を知りたい</a:t>
            </a:r>
          </a:p>
          <a:p>
            <a:r>
              <a:rPr lang="ja-JP" altLang="en-US" sz="1400"/>
              <a:t>□かさこさんに一度会ってみたいなど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32AD347-976B-4C85-AC83-4FB14E15346D}"/>
              </a:ext>
            </a:extLst>
          </p:cNvPr>
          <p:cNvSpPr/>
          <p:nvPr/>
        </p:nvSpPr>
        <p:spPr>
          <a:xfrm>
            <a:off x="3381456" y="4668627"/>
            <a:ext cx="32740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>
                <a:solidFill>
                  <a:srgbClr val="FF0000"/>
                </a:solidFill>
              </a:rPr>
              <a:t>■講義内容</a:t>
            </a:r>
            <a:endParaRPr lang="en-US" altLang="ja-JP" sz="1400">
              <a:solidFill>
                <a:srgbClr val="FF0000"/>
              </a:solidFill>
            </a:endParaRPr>
          </a:p>
          <a:p>
            <a:r>
              <a:rPr lang="ja-JP" altLang="en-US" sz="1400"/>
              <a:t>□好きを仕事にするセルフブランディング術</a:t>
            </a:r>
            <a:r>
              <a:rPr lang="en-US" altLang="ja-JP" sz="1400"/>
              <a:t>11</a:t>
            </a:r>
            <a:r>
              <a:rPr lang="ja-JP" altLang="en-US" sz="1400"/>
              <a:t>カ条開設</a:t>
            </a:r>
          </a:p>
          <a:p>
            <a:r>
              <a:rPr lang="ja-JP" altLang="en-US" sz="1400"/>
              <a:t>□ブログ、</a:t>
            </a:r>
            <a:r>
              <a:rPr lang="en-US" altLang="ja-JP" sz="1400"/>
              <a:t>SNS</a:t>
            </a:r>
            <a:r>
              <a:rPr lang="ja-JP" altLang="en-US" sz="1400"/>
              <a:t>、ホームページの使い分け</a:t>
            </a:r>
          </a:p>
          <a:p>
            <a:r>
              <a:rPr lang="ja-JP" altLang="en-US" sz="1400"/>
              <a:t>□読まれるブログの秘訣</a:t>
            </a:r>
          </a:p>
          <a:p>
            <a:r>
              <a:rPr lang="ja-JP" altLang="en-US" sz="1400"/>
              <a:t>□アピールできる名刺の作り方</a:t>
            </a:r>
            <a:endParaRPr lang="en-US" altLang="ja-JP" sz="1400"/>
          </a:p>
          <a:p>
            <a:r>
              <a:rPr lang="ja-JP" altLang="en-US" sz="1400"/>
              <a:t>□ブログのネタの見つけ方</a:t>
            </a:r>
            <a:endParaRPr lang="en-US" altLang="ja-JP" sz="1400"/>
          </a:p>
          <a:p>
            <a:r>
              <a:rPr lang="ja-JP" altLang="en-US" sz="1400"/>
              <a:t>□好きなことを見つける方法</a:t>
            </a:r>
            <a:endParaRPr lang="en-US" altLang="ja-JP" sz="140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394C49D-85B8-43E9-B9D5-C19D1BB03002}"/>
              </a:ext>
            </a:extLst>
          </p:cNvPr>
          <p:cNvSpPr/>
          <p:nvPr/>
        </p:nvSpPr>
        <p:spPr>
          <a:xfrm>
            <a:off x="262371" y="9065190"/>
            <a:ext cx="962710" cy="4808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お申込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AB2903DC-3D84-4917-BD91-86D1981E159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8403" y="8784039"/>
            <a:ext cx="768856" cy="110140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62D83CE-D2EE-46E0-8755-E4BEBD5C2750}"/>
              </a:ext>
            </a:extLst>
          </p:cNvPr>
          <p:cNvSpPr/>
          <p:nvPr/>
        </p:nvSpPr>
        <p:spPr>
          <a:xfrm>
            <a:off x="329862" y="9618722"/>
            <a:ext cx="585648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200">
                <a:solidFill>
                  <a:schemeClr val="bg1"/>
                </a:solidFill>
              </a:rPr>
              <a:t>※</a:t>
            </a:r>
            <a:r>
              <a:rPr lang="ja-JP" altLang="en-US" sz="1200">
                <a:solidFill>
                  <a:schemeClr val="bg1"/>
                </a:solidFill>
              </a:rPr>
              <a:t>受講者には「好きを仕事にする</a:t>
            </a:r>
            <a:r>
              <a:rPr lang="en-US" altLang="ja-JP" sz="1200">
                <a:solidFill>
                  <a:schemeClr val="bg1"/>
                </a:solidFill>
              </a:rPr>
              <a:t>7</a:t>
            </a:r>
            <a:r>
              <a:rPr lang="ja-JP" altLang="en-US" sz="1200">
                <a:solidFill>
                  <a:schemeClr val="bg1"/>
                </a:solidFill>
              </a:rPr>
              <a:t>つの武器」を解説した</a:t>
            </a:r>
            <a:r>
              <a:rPr lang="en-US" altLang="ja-JP" sz="1200">
                <a:solidFill>
                  <a:schemeClr val="bg1"/>
                </a:solidFill>
              </a:rPr>
              <a:t>40</a:t>
            </a:r>
            <a:r>
              <a:rPr lang="ja-JP" altLang="en-US" sz="1200">
                <a:solidFill>
                  <a:schemeClr val="bg1"/>
                </a:solidFill>
              </a:rPr>
              <a:t>ページの無料冊子進呈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0A733C1-B4EE-4962-A2BF-D2FA3DD3B6B9}"/>
              </a:ext>
            </a:extLst>
          </p:cNvPr>
          <p:cNvSpPr txBox="1"/>
          <p:nvPr/>
        </p:nvSpPr>
        <p:spPr>
          <a:xfrm>
            <a:off x="178642" y="2980180"/>
            <a:ext cx="1678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/>
              <a:t>講師：ブロガーかさこ氏</a:t>
            </a:r>
          </a:p>
        </p:txBody>
      </p:sp>
    </p:spTree>
    <p:extLst>
      <p:ext uri="{BB962C8B-B14F-4D97-AF65-F5344CB8AC3E}">
        <p14:creationId xmlns:p14="http://schemas.microsoft.com/office/powerpoint/2010/main" val="881468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08594FE-F13F-4DB3-BC47-5634CAA3AA83}"/>
              </a:ext>
            </a:extLst>
          </p:cNvPr>
          <p:cNvSpPr/>
          <p:nvPr/>
        </p:nvSpPr>
        <p:spPr>
          <a:xfrm>
            <a:off x="178642" y="1568624"/>
            <a:ext cx="1810198" cy="1688555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講師写真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F82666C-D3A0-454B-8DF7-29E71C5E2D12}"/>
              </a:ext>
            </a:extLst>
          </p:cNvPr>
          <p:cNvSpPr/>
          <p:nvPr/>
        </p:nvSpPr>
        <p:spPr>
          <a:xfrm>
            <a:off x="0" y="9001867"/>
            <a:ext cx="6858000" cy="90413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92786" y="1402683"/>
            <a:ext cx="36503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/>
              <a:t>興味をひく</a:t>
            </a:r>
            <a:endParaRPr kumimoji="1" lang="en-US" altLang="ja-JP" sz="4000" b="1"/>
          </a:p>
          <a:p>
            <a:r>
              <a:rPr lang="ja-JP" altLang="en-US" sz="4000" b="1"/>
              <a:t>内容がわかる</a:t>
            </a:r>
            <a:endParaRPr lang="en-US" altLang="ja-JP" sz="4000" b="1"/>
          </a:p>
          <a:p>
            <a:r>
              <a:rPr lang="ja-JP" altLang="en-US" sz="4000" b="1"/>
              <a:t>セミナータイトル</a:t>
            </a:r>
            <a:endParaRPr kumimoji="1" lang="ja-JP" altLang="en-US" sz="4000" b="1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92786" y="262844"/>
            <a:ext cx="41617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>
                <a:solidFill>
                  <a:srgbClr val="0070C0"/>
                </a:solidFill>
              </a:rPr>
              <a:t>ターゲット</a:t>
            </a:r>
            <a:endParaRPr lang="en-US" altLang="ja-JP" sz="2800" b="1">
              <a:solidFill>
                <a:srgbClr val="0070C0"/>
              </a:solidFill>
            </a:endParaRPr>
          </a:p>
          <a:p>
            <a:r>
              <a:rPr lang="ja-JP" altLang="en-US" sz="2800" b="1">
                <a:solidFill>
                  <a:srgbClr val="0070C0"/>
                </a:solidFill>
              </a:rPr>
              <a:t>講義内容のキャッチコピー</a:t>
            </a:r>
            <a:endParaRPr lang="en-US" altLang="ja-JP" sz="2800" b="1">
              <a:solidFill>
                <a:srgbClr val="0070C0"/>
              </a:solidFill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436ABE30-4499-4309-8A3B-80265A5811AE}"/>
              </a:ext>
            </a:extLst>
          </p:cNvPr>
          <p:cNvSpPr/>
          <p:nvPr/>
        </p:nvSpPr>
        <p:spPr>
          <a:xfrm>
            <a:off x="234042" y="168538"/>
            <a:ext cx="1754798" cy="1113512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/>
              <a:t>日時</a:t>
            </a:r>
            <a:endParaRPr kumimoji="1" lang="en-US" altLang="ja-JP" b="1"/>
          </a:p>
          <a:p>
            <a:pPr algn="ctr"/>
            <a:r>
              <a:rPr lang="ja-JP" altLang="en-US" b="1"/>
              <a:t>場所</a:t>
            </a:r>
            <a:endParaRPr kumimoji="1" lang="en-US" altLang="ja-JP" b="1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D212B8-A2B9-4CC3-AA10-049CA5566430}"/>
              </a:ext>
            </a:extLst>
          </p:cNvPr>
          <p:cNvSpPr/>
          <p:nvPr/>
        </p:nvSpPr>
        <p:spPr>
          <a:xfrm>
            <a:off x="178642" y="3426364"/>
            <a:ext cx="657861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/>
              <a:t>セミナーの説明文を入れる。セミナーの説明文を入れる。セミナーの説明文を入れる。</a:t>
            </a:r>
            <a:endParaRPr lang="en-US" altLang="ja-JP" sz="1400"/>
          </a:p>
          <a:p>
            <a:r>
              <a:rPr lang="ja-JP" altLang="en-US" sz="1400"/>
              <a:t>セミナーの説明文を入れる。セミナーの説明文を入れる。セミナーの説明文を入れる。</a:t>
            </a:r>
            <a:endParaRPr lang="en-US" altLang="ja-JP" sz="1400"/>
          </a:p>
          <a:p>
            <a:r>
              <a:rPr lang="ja-JP" altLang="en-US" sz="1400"/>
              <a:t>セミナーの説明文を入れる。セミナーの説明文を入れる。セミナーの説明文を入れる。</a:t>
            </a:r>
            <a:endParaRPr lang="en-US" altLang="ja-JP" sz="1400"/>
          </a:p>
          <a:p>
            <a:r>
              <a:rPr lang="ja-JP" altLang="en-US" sz="1400"/>
              <a:t>セミナーの説明文を入れる。セミナーの説明文を入れる。セミナーの説明文を入れる。</a:t>
            </a:r>
            <a:endParaRPr lang="en-US" altLang="ja-JP" sz="1400"/>
          </a:p>
          <a:p>
            <a:r>
              <a:rPr lang="ja-JP" altLang="en-US" sz="1400"/>
              <a:t>セミナーの説明文を入れる。セミナーの説明文を入れる。セミナーの説明文を入れる。</a:t>
            </a:r>
            <a:endParaRPr lang="en-US" altLang="ja-JP" sz="140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3DDA91E-FDAE-4DF2-B22B-DE3314E9DEE3}"/>
              </a:ext>
            </a:extLst>
          </p:cNvPr>
          <p:cNvSpPr/>
          <p:nvPr/>
        </p:nvSpPr>
        <p:spPr>
          <a:xfrm>
            <a:off x="199343" y="6703781"/>
            <a:ext cx="324261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>
                <a:solidFill>
                  <a:srgbClr val="FF0000"/>
                </a:solidFill>
              </a:rPr>
              <a:t>■講義概要</a:t>
            </a:r>
            <a:endParaRPr lang="en-US" altLang="ja-JP" sz="1400">
              <a:solidFill>
                <a:srgbClr val="FF0000"/>
              </a:solidFill>
            </a:endParaRPr>
          </a:p>
          <a:p>
            <a:r>
              <a:rPr lang="ja-JP" altLang="en-US" sz="1400"/>
              <a:t>日程： ～～～～～～～～～～～～～</a:t>
            </a:r>
            <a:endParaRPr lang="en-US" altLang="ja-JP" sz="1400"/>
          </a:p>
          <a:p>
            <a:r>
              <a:rPr lang="ja-JP" altLang="en-US" sz="1400"/>
              <a:t>～～～～～～～～～～～～～</a:t>
            </a:r>
            <a:endParaRPr lang="en-US" altLang="ja-JP" sz="1400"/>
          </a:p>
          <a:p>
            <a:r>
              <a:rPr lang="ja-JP" altLang="en-US" sz="1400"/>
              <a:t>場所： ～～～～～～～～～～～～～</a:t>
            </a:r>
            <a:endParaRPr lang="en-US" altLang="ja-JP" sz="1400"/>
          </a:p>
          <a:p>
            <a:r>
              <a:rPr lang="ja-JP" altLang="en-US" sz="1400"/>
              <a:t>住所： ～～～～～～～～～～～～～</a:t>
            </a:r>
          </a:p>
          <a:p>
            <a:r>
              <a:rPr lang="ja-JP" altLang="en-US" sz="1400"/>
              <a:t>交通： ～～～～～～～～～～～～～</a:t>
            </a:r>
          </a:p>
          <a:p>
            <a:r>
              <a:rPr lang="ja-JP" altLang="en-US" sz="1400"/>
              <a:t>定員：●●●名</a:t>
            </a:r>
            <a:endParaRPr lang="en-US" altLang="ja-JP" sz="1400"/>
          </a:p>
          <a:p>
            <a:r>
              <a:rPr lang="ja-JP" altLang="en-US" sz="1400"/>
              <a:t>受講費：●●●●円（税込）</a:t>
            </a:r>
          </a:p>
          <a:p>
            <a:r>
              <a:rPr lang="ja-JP" altLang="en-US" sz="1400"/>
              <a:t>連絡先： ～～～～～～～～～～～～～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0E19DFB-75E0-40AB-B2EC-ADD719DE755A}"/>
              </a:ext>
            </a:extLst>
          </p:cNvPr>
          <p:cNvSpPr/>
          <p:nvPr/>
        </p:nvSpPr>
        <p:spPr>
          <a:xfrm>
            <a:off x="3419130" y="6771789"/>
            <a:ext cx="337580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>
                <a:solidFill>
                  <a:srgbClr val="FF0000"/>
                </a:solidFill>
              </a:rPr>
              <a:t>■講師プロフィール</a:t>
            </a:r>
            <a:endParaRPr lang="en-US" altLang="ja-JP" sz="1400">
              <a:solidFill>
                <a:srgbClr val="FF0000"/>
              </a:solidFill>
            </a:endParaRPr>
          </a:p>
          <a:p>
            <a:r>
              <a:rPr lang="ja-JP" altLang="en-US" sz="1400"/>
              <a:t>～～～～～～～～～～～～～ ～～～～～～～～～～～～～ ～～～～～～～～～～～～～ ～～～～～～～～～～～～～ ～～～～～～～～～～～～～ ～～～～～～～～～～～～～ ～～～～～～～～～～～～～ ～～～～～～～～～～～～～ ～～～～～～～～～～～～～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C0806D5-9EEE-4D08-B37A-4A966DEC5FCE}"/>
              </a:ext>
            </a:extLst>
          </p:cNvPr>
          <p:cNvSpPr/>
          <p:nvPr/>
        </p:nvSpPr>
        <p:spPr>
          <a:xfrm>
            <a:off x="773645" y="9086363"/>
            <a:ext cx="60212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>
                <a:solidFill>
                  <a:schemeClr val="bg1"/>
                </a:solidFill>
              </a:rPr>
              <a:t>～～～～～～～～～～～～～ </a:t>
            </a:r>
            <a:endParaRPr lang="en-US" altLang="ja-JP">
              <a:solidFill>
                <a:schemeClr val="bg1"/>
              </a:solidFill>
            </a:endParaRPr>
          </a:p>
          <a:p>
            <a:pPr algn="ctr"/>
            <a:r>
              <a:rPr lang="ja-JP" altLang="en-US">
                <a:solidFill>
                  <a:schemeClr val="bg1"/>
                </a:solidFill>
              </a:rPr>
              <a:t>～～～～～～～～～～からお申込みください。</a:t>
            </a:r>
            <a:endParaRPr lang="en-US" altLang="ja-JP">
              <a:solidFill>
                <a:schemeClr val="bg1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A54A8E4-C8F4-47A5-B998-5EE4E1A704E4}"/>
              </a:ext>
            </a:extLst>
          </p:cNvPr>
          <p:cNvSpPr/>
          <p:nvPr/>
        </p:nvSpPr>
        <p:spPr>
          <a:xfrm>
            <a:off x="178642" y="4689146"/>
            <a:ext cx="326331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>
                <a:solidFill>
                  <a:srgbClr val="FF0000"/>
                </a:solidFill>
              </a:rPr>
              <a:t>■こんな方はぜひご参加ください！</a:t>
            </a:r>
            <a:endParaRPr lang="en-US" altLang="ja-JP" sz="1400">
              <a:solidFill>
                <a:srgbClr val="FF0000"/>
              </a:solidFill>
            </a:endParaRPr>
          </a:p>
          <a:p>
            <a:r>
              <a:rPr lang="ja-JP" altLang="en-US" sz="1400"/>
              <a:t>□～～～～～～～～～～～～～</a:t>
            </a:r>
          </a:p>
          <a:p>
            <a:r>
              <a:rPr lang="ja-JP" altLang="en-US" sz="1400"/>
              <a:t>□ ～～～～～～～～～～～～～</a:t>
            </a:r>
          </a:p>
          <a:p>
            <a:r>
              <a:rPr lang="ja-JP" altLang="en-US" sz="1400"/>
              <a:t>□ ～～～～～～～～～～～～～</a:t>
            </a:r>
          </a:p>
          <a:p>
            <a:r>
              <a:rPr lang="ja-JP" altLang="en-US" sz="1400"/>
              <a:t>□ ～～～～～～～～～～～～～</a:t>
            </a:r>
          </a:p>
          <a:p>
            <a:r>
              <a:rPr lang="ja-JP" altLang="en-US" sz="1400"/>
              <a:t>□ ～～～～～～～～～～～～～</a:t>
            </a:r>
            <a:endParaRPr lang="en-US" altLang="ja-JP" sz="1400"/>
          </a:p>
          <a:p>
            <a:r>
              <a:rPr lang="ja-JP" altLang="en-US" sz="1400"/>
              <a:t>□ ～～～～～～～～～～～～～</a:t>
            </a:r>
          </a:p>
          <a:p>
            <a:r>
              <a:rPr lang="ja-JP" altLang="en-US" sz="1400"/>
              <a:t>□ ～～～～～～～～～～～～～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32AD347-976B-4C85-AC83-4FB14E15346D}"/>
              </a:ext>
            </a:extLst>
          </p:cNvPr>
          <p:cNvSpPr/>
          <p:nvPr/>
        </p:nvSpPr>
        <p:spPr>
          <a:xfrm>
            <a:off x="3381456" y="4668627"/>
            <a:ext cx="32740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>
                <a:solidFill>
                  <a:srgbClr val="FF0000"/>
                </a:solidFill>
              </a:rPr>
              <a:t>■講義内容</a:t>
            </a:r>
            <a:endParaRPr lang="en-US" altLang="ja-JP" sz="1400">
              <a:solidFill>
                <a:srgbClr val="FF0000"/>
              </a:solidFill>
            </a:endParaRPr>
          </a:p>
          <a:p>
            <a:r>
              <a:rPr lang="ja-JP" altLang="en-US" sz="1400"/>
              <a:t>□～～～～～～～～～～～～～</a:t>
            </a:r>
          </a:p>
          <a:p>
            <a:r>
              <a:rPr lang="ja-JP" altLang="en-US" sz="1400"/>
              <a:t>□ ～～～～～～～～～～～～～</a:t>
            </a:r>
          </a:p>
          <a:p>
            <a:r>
              <a:rPr lang="ja-JP" altLang="en-US" sz="1400"/>
              <a:t>□ ～～～～～～～～～～～～～</a:t>
            </a:r>
          </a:p>
          <a:p>
            <a:r>
              <a:rPr lang="ja-JP" altLang="en-US" sz="1400"/>
              <a:t>□ ～～～～～～～～～～～～～</a:t>
            </a:r>
          </a:p>
          <a:p>
            <a:r>
              <a:rPr lang="ja-JP" altLang="en-US" sz="1400"/>
              <a:t>□ ～～～～～～～～～～～～～</a:t>
            </a:r>
            <a:endParaRPr lang="en-US" altLang="ja-JP" sz="1400"/>
          </a:p>
          <a:p>
            <a:r>
              <a:rPr lang="ja-JP" altLang="en-US" sz="1400"/>
              <a:t>□ ～～～～～～～～～～～～～</a:t>
            </a:r>
          </a:p>
          <a:p>
            <a:r>
              <a:rPr lang="ja-JP" altLang="en-US" sz="1400"/>
              <a:t>□ ～～～～～～～～～～～～～</a:t>
            </a:r>
            <a:endParaRPr lang="en-US" altLang="ja-JP" sz="140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394C49D-85B8-43E9-B9D5-C19D1BB03002}"/>
              </a:ext>
            </a:extLst>
          </p:cNvPr>
          <p:cNvSpPr/>
          <p:nvPr/>
        </p:nvSpPr>
        <p:spPr>
          <a:xfrm>
            <a:off x="265887" y="9169118"/>
            <a:ext cx="962710" cy="4808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お申込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0A733C1-B4EE-4962-A2BF-D2FA3DD3B6B9}"/>
              </a:ext>
            </a:extLst>
          </p:cNvPr>
          <p:cNvSpPr txBox="1"/>
          <p:nvPr/>
        </p:nvSpPr>
        <p:spPr>
          <a:xfrm>
            <a:off x="178642" y="2980180"/>
            <a:ext cx="13388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/>
              <a:t>講師：●●●●氏</a:t>
            </a:r>
          </a:p>
        </p:txBody>
      </p:sp>
    </p:spTree>
    <p:extLst>
      <p:ext uri="{BB962C8B-B14F-4D97-AF65-F5344CB8AC3E}">
        <p14:creationId xmlns:p14="http://schemas.microsoft.com/office/powerpoint/2010/main" val="2861770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984</Words>
  <Application>Microsoft Office PowerPoint</Application>
  <PresentationFormat>A4 210 x 297 mm</PresentationFormat>
  <Paragraphs>87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kasako7</dc:creator>
  <cp:lastModifiedBy>kasako7</cp:lastModifiedBy>
  <cp:revision>13</cp:revision>
  <dcterms:created xsi:type="dcterms:W3CDTF">2017-08-05T03:46:22Z</dcterms:created>
  <dcterms:modified xsi:type="dcterms:W3CDTF">2017-08-12T12:31:19Z</dcterms:modified>
</cp:coreProperties>
</file>